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80" r:id="rId4"/>
    <p:sldId id="276" r:id="rId5"/>
    <p:sldId id="277" r:id="rId6"/>
    <p:sldId id="271" r:id="rId7"/>
    <p:sldId id="272" r:id="rId8"/>
    <p:sldId id="278" r:id="rId9"/>
    <p:sldId id="279" r:id="rId10"/>
    <p:sldId id="274" r:id="rId11"/>
    <p:sldId id="275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ECFAD-AC9C-4E78-BD9F-1FAC0456B07C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C3964-7948-4B48-B79F-F4A19FC38E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33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C3964-7948-4B48-B79F-F4A19FC38E1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11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AE79-365C-D641-0E9C-F5C26416E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35F87-1F18-F417-80FF-C97F902E4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EF7F5-5042-D4E2-4481-BE91AF05A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B1E0D-3823-3D6B-A2CE-09D5E069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61CAE-056E-5F87-5BD7-6F1D1522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68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7453-8C61-066D-629A-2B05433A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E7FF9-61BB-DA87-8042-8D91E7403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0A0DD-4FCC-96B2-E7C9-5A1E194A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7E863-66FC-8ED9-4FA1-D1D5AF18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EA548-16A5-D0C7-EDBC-1EC70BCF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41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F60885-A5F1-3AC9-23CF-68EFC2838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04E52-9B22-FAB7-6038-82F9BF621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83936-7BEE-14E9-A948-D0F7B404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7456A-0F7C-DD78-B647-F50754D7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DFA2-1605-EF0A-98B5-FA34303D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48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1B3F-CAF2-6F11-7F92-FCC4EB7D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F442-D742-14D7-8D92-6F42EFD5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EC0E-45A0-5E8B-2FD9-E65AE23F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3A7D-900C-D649-CF73-A3482B20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9F82-9987-E314-0CF9-779C0FC8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05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D72E-98F8-4CD8-6FD5-C54146AD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8C4C9-8C45-EF8B-046B-AB925097C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4167-D605-0626-1079-696B0681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73828-7B96-4817-D03D-FB659AE0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F4A6D-2160-B3A7-CD2A-93E99DB7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11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7037-1A4F-94EC-368B-9AB9AAE4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F9F1-2027-462C-CF7F-26799084B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3C082-44CE-3694-7E9F-F8DB32D4F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4D979-0015-4D26-957B-A3C79B1D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47089-D08C-4B08-5AC6-CDAC32A5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4427-4652-5EF4-D30D-F7ECB844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7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39B4-0680-3E85-613B-3BAA805D3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F9C79-CE47-CCBA-2ED3-5FF8F0C7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39D59-1852-D939-ADC9-1398C9B0C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C7EDA-A3B7-E3F4-20F3-903C04C28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9EEBF-2172-6574-F7D0-E24275C32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660768-8ED2-66DA-F4CD-212AD5379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A6B8A-50F2-3F21-3BC1-93161C89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BD319-F241-24F2-2E92-ABF3625F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47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012D-0676-A74F-0BA1-DED08BAB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34C67-6692-4611-956B-117E63A3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C8823-1D88-AD29-478A-02A8C109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55427-8C1B-A92C-E46C-3522943D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72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42455-FFFB-9556-F60E-6FD1E17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59129-A7DB-32DD-7C1E-9A752152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E4356-6CA4-E2D8-A0E4-9745266F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26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5633-3A67-18AA-A44E-0F952FB9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9FE1-31A9-2CB5-85EC-4B363DDD9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CFD45-22E1-6F35-06F9-2CA2EC48E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75326-EE56-2F2C-42A8-8BFFE4EE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D790B-5B34-DFA9-17E6-365FFF1D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CDB85-D4A0-72D3-3B88-305AD861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38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C04A-01D6-0A61-53CD-888F22C3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1D86F-A55E-AA40-FF78-E5B4F753C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CDDDD-2312-46EC-38A9-3042A89D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691C4-28F8-8236-3E5A-4E4F89A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CDDAE-2498-BC7B-366C-3D5B292F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3015C-AEC6-6717-4BC8-06442665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7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5C8A9-13B2-84AB-843A-9B9CA12C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61285-77F0-F136-805E-EC474D34F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800F4-7DE2-3D05-E046-93092378A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3FA9FF-621A-45DE-BC21-65066CAF75C2}" type="datetimeFigureOut">
              <a:rPr lang="en-IN" smtClean="0"/>
              <a:t>08-09-2025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91655-B9E0-E281-6F6B-A33B20678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427F-561C-36B8-D48E-6047E444C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7FB679-F5C4-4BF3-B748-AC0011CB55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9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3C41FFD9-4544-F641-55BF-0E1B5D450A92}"/>
              </a:ext>
            </a:extLst>
          </p:cNvPr>
          <p:cNvSpPr/>
          <p:nvPr/>
        </p:nvSpPr>
        <p:spPr>
          <a:xfrm>
            <a:off x="2509902" y="1635951"/>
            <a:ext cx="3586098" cy="35860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7022307" y="3936999"/>
            <a:ext cx="4406899" cy="742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dirty="0"/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680601" y="5502611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698535-B506-7150-7F80-312FB40C65D9}"/>
              </a:ext>
            </a:extLst>
          </p:cNvPr>
          <p:cNvSpPr txBox="1"/>
          <p:nvPr/>
        </p:nvSpPr>
        <p:spPr>
          <a:xfrm>
            <a:off x="6482664" y="1786270"/>
            <a:ext cx="5457699" cy="33755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IN" sz="6000" dirty="0"/>
              <a:t>Multi-Tenant SaaS Billing &amp; Usage Analytics Platform</a:t>
            </a:r>
          </a:p>
          <a:p>
            <a:pPr>
              <a:lnSpc>
                <a:spcPct val="70000"/>
              </a:lnSpc>
            </a:pPr>
            <a:endParaRPr lang="en-US" sz="6000" spc="-300" dirty="0">
              <a:latin typeface="Aptos Narrow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8F8A4-2B0D-FDCE-F257-C94F7B945201}"/>
              </a:ext>
            </a:extLst>
          </p:cNvPr>
          <p:cNvSpPr txBox="1"/>
          <p:nvPr/>
        </p:nvSpPr>
        <p:spPr>
          <a:xfrm>
            <a:off x="6965857" y="4528801"/>
            <a:ext cx="5569384" cy="149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“A Scalable Backend Built with FastAPI,MongoDB and Docker” </a:t>
            </a:r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70000"/>
              </a:lnSpc>
            </a:pPr>
            <a:endParaRPr lang="en-US" sz="3200" spc="-300" dirty="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7305E-C8AF-4A05-46C6-4EE15432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EA9A16-F61C-94B9-BDFC-5920C711D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F817F5-0AD9-39BB-7E01-F58236E2ACCE}"/>
              </a:ext>
            </a:extLst>
          </p:cNvPr>
          <p:cNvGrpSpPr/>
          <p:nvPr/>
        </p:nvGrpSpPr>
        <p:grpSpPr>
          <a:xfrm>
            <a:off x="286065" y="6298381"/>
            <a:ext cx="4886323" cy="388987"/>
            <a:chOff x="618333" y="6026099"/>
            <a:chExt cx="4886323" cy="3889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D72814-B1A2-FECC-6DB5-8FAF3F7025A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</a:rPr>
                <a:t>SaaS Billing &amp; Analytics System </a:t>
              </a:r>
              <a:endPara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0A535BA-B406-E14E-4F14-A0785769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9298AD-9FED-9FDD-443D-C63CF88E519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12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Generated image">
            <a:extLst>
              <a:ext uri="{FF2B5EF4-FFF2-40B4-BE49-F238E27FC236}">
                <a16:creationId xmlns:a16="http://schemas.microsoft.com/office/drawing/2014/main" id="{CA58A830-5236-6A3D-1889-3DE83B8D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297F2F-8460-83E1-9913-2F20C7B614AC}"/>
              </a:ext>
            </a:extLst>
          </p:cNvPr>
          <p:cNvGrpSpPr/>
          <p:nvPr/>
        </p:nvGrpSpPr>
        <p:grpSpPr>
          <a:xfrm>
            <a:off x="275433" y="6259793"/>
            <a:ext cx="4886323" cy="388987"/>
            <a:chOff x="618333" y="6026099"/>
            <a:chExt cx="4886323" cy="388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54423-B625-FEAC-76C2-400783BBB6C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SaaS Billing &amp; Analytics System 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88360C-4DC6-5F40-2B42-77B33690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CF7237-3550-7693-9E46-34391EE041B8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7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SaaS Billing &amp; Analytics System 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552893" y="1467293"/>
            <a:ext cx="6724206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B134C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IN" sz="2800" dirty="0"/>
              <a:t>Scalable SaaS platform for subscription billing and usage analytics. </a:t>
            </a:r>
          </a:p>
          <a:p>
            <a:pPr marL="285750" indent="-285750">
              <a:buFont typeface="Arial"/>
              <a:buChar char="•"/>
            </a:pPr>
            <a:r>
              <a:rPr lang="en-IN" sz="2800" dirty="0"/>
              <a:t>Built with FastAPI, MongoDB, and Docker.</a:t>
            </a:r>
          </a:p>
          <a:p>
            <a:pPr marL="285750" indent="-285750">
              <a:buFont typeface="Arial"/>
              <a:buChar char="•"/>
            </a:pPr>
            <a:r>
              <a:rPr lang="en-IN" sz="2800" dirty="0"/>
              <a:t>Supports tenant management, plan upgrades/downgrades, usage tracking, JWT-based authentication, and efficient async operations.</a:t>
            </a:r>
            <a:endParaRPr lang="en-US" sz="2800" dirty="0"/>
          </a:p>
          <a:p>
            <a:endParaRPr lang="en-US" sz="2400" dirty="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552970" y="338801"/>
            <a:ext cx="6724129" cy="10707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IN" sz="4400" dirty="0">
                <a:latin typeface="Calibri" panose="020F0502020204030204" pitchFamily="34" charset="0"/>
                <a:cs typeface="Calibri" panose="020F0502020204030204" pitchFamily="34" charset="0"/>
              </a:rPr>
              <a:t>Multi-Tenant SaaS Billing &amp; Usage Analytics Platform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5D5C1-CD53-1E56-E137-1E3DA2F697E6}"/>
              </a:ext>
            </a:extLst>
          </p:cNvPr>
          <p:cNvSpPr/>
          <p:nvPr/>
        </p:nvSpPr>
        <p:spPr>
          <a:xfrm>
            <a:off x="7583581" y="542261"/>
            <a:ext cx="3875786" cy="5615503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35657" y="47250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95309" y="149773"/>
            <a:ext cx="389196" cy="1448798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DC7F5-3CDB-2722-8E92-D8D24BE4F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1689867"/>
            <a:ext cx="3254150" cy="2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0A819DAC-CAEC-FE3F-FB4B-CC76B1C8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0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BAC6C-2DD8-E644-CA0C-1EBBCBB9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29"/>
            <a:ext cx="12192000" cy="6432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1894D0-42CC-2360-5218-696459D803E9}"/>
              </a:ext>
            </a:extLst>
          </p:cNvPr>
          <p:cNvSpPr txBox="1"/>
          <p:nvPr/>
        </p:nvSpPr>
        <p:spPr>
          <a:xfrm>
            <a:off x="4357134" y="202019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b="1" spc="-3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Architecture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658ABC-DEEC-417D-D0AD-829106211BF6}"/>
              </a:ext>
            </a:extLst>
          </p:cNvPr>
          <p:cNvGrpSpPr/>
          <p:nvPr/>
        </p:nvGrpSpPr>
        <p:grpSpPr>
          <a:xfrm>
            <a:off x="100721" y="6351253"/>
            <a:ext cx="4871032" cy="422828"/>
            <a:chOff x="618333" y="6026099"/>
            <a:chExt cx="4871032" cy="4228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BFDC26-0BA7-6813-B575-1DF6C48C6FA5}"/>
                </a:ext>
              </a:extLst>
            </p:cNvPr>
            <p:cNvSpPr txBox="1"/>
            <p:nvPr/>
          </p:nvSpPr>
          <p:spPr>
            <a:xfrm>
              <a:off x="1107866" y="6110373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accent1">
                      <a:lumMod val="75000"/>
                    </a:schemeClr>
                  </a:solidFill>
                </a:rPr>
                <a:t>SaaS Billing &amp; Analytics System 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442C230-0C4C-F370-5C5B-00681C9BC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869925-CF21-BC30-CBCE-367A380564D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241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842D07EA-30EE-446C-B4CC-DDFB82D6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" y="284141"/>
            <a:ext cx="12064409" cy="65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8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32898F-FCE8-3A86-AFD4-9A371201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777" y="138224"/>
            <a:ext cx="7187610" cy="8001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Deployment (Dockerized FastAPI App)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74AF2D53-AA2B-0EFD-BF13-09B5AAC6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" y="1456910"/>
            <a:ext cx="4521496" cy="46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8B5AF0FB-D382-B9EB-8B7E-CBB97493BF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10798" y="656810"/>
            <a:ext cx="6819775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Packaged FastAPI app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Dockerfile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Runs as a container with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uvicorn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 8000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MongoDB URI provided via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 variable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MONGO_URI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Easy to run anywhere using: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portability &amp; consistency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17DB258-AD89-7E37-D9FD-593BFF7E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86" y="3083442"/>
            <a:ext cx="6283842" cy="22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1A4973-C788-5455-071E-4FBB12C81F65}"/>
              </a:ext>
            </a:extLst>
          </p:cNvPr>
          <p:cNvGrpSpPr/>
          <p:nvPr/>
        </p:nvGrpSpPr>
        <p:grpSpPr>
          <a:xfrm>
            <a:off x="275433" y="6259793"/>
            <a:ext cx="4886323" cy="388987"/>
            <a:chOff x="618333" y="6026099"/>
            <a:chExt cx="4886323" cy="3889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4EDA05-0456-7724-239C-AC643BA643EA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SaaS Billing &amp; Analytics System 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5AAC320-3CE0-CD9D-DF2D-0BF6216FE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757586-92A5-67F3-D52D-0228700805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276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C07D27-5F79-A407-5E07-1F072BCA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System Workflows: Admin &amp; Tenant Operations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822A147F-3D9E-DFBF-4DDA-8DEE601E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3" y="1504206"/>
            <a:ext cx="11142922" cy="471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09D125-783A-1A6A-51BD-8D45D4B8CCDC}"/>
              </a:ext>
            </a:extLst>
          </p:cNvPr>
          <p:cNvGrpSpPr/>
          <p:nvPr/>
        </p:nvGrpSpPr>
        <p:grpSpPr>
          <a:xfrm>
            <a:off x="275433" y="6259793"/>
            <a:ext cx="4886323" cy="388987"/>
            <a:chOff x="618333" y="6026099"/>
            <a:chExt cx="4886323" cy="3889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23D66A-2AF0-9FAB-410D-8E19A46A542E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SaaS Billing &amp; Analytics System </a:t>
              </a:r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387EFD0-1ECC-0449-FD81-450B299EB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104BB6-18D6-6E58-45B1-AA74D9FC283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056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2C00AD-75A4-50A5-8370-5DB7A85DE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6057" y="1718775"/>
            <a:ext cx="6517757" cy="435133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C99EE1-2BBA-296A-9709-855ACF307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3814" y="1083472"/>
            <a:ext cx="4855535" cy="562194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C1A32E-916A-CA0E-5914-86D6CE82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152584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Swagger UI – Admin Endpoints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9E772-9689-682B-33DC-34CFA61D7C6C}"/>
              </a:ext>
            </a:extLst>
          </p:cNvPr>
          <p:cNvSpPr txBox="1"/>
          <p:nvPr/>
        </p:nvSpPr>
        <p:spPr>
          <a:xfrm>
            <a:off x="769814" y="1318665"/>
            <a:ext cx="456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Admin Endpoints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37134F-B99E-EF48-9373-99B3C4B0DCB4}"/>
              </a:ext>
            </a:extLst>
          </p:cNvPr>
          <p:cNvGrpSpPr/>
          <p:nvPr/>
        </p:nvGrpSpPr>
        <p:grpSpPr>
          <a:xfrm>
            <a:off x="181864" y="6310741"/>
            <a:ext cx="4886323" cy="388987"/>
            <a:chOff x="618333" y="6026099"/>
            <a:chExt cx="4886323" cy="3889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895815-ADDB-6CB4-E2EC-2878EAADE057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accent1">
                      <a:lumMod val="50000"/>
                    </a:schemeClr>
                  </a:solidFill>
                </a:rPr>
                <a:t>SaaS Billing &amp; Analytics System 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A58A3D7-7FF2-2794-58D8-4643ECD3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300EEA-86B4-FB7E-A5FD-BAC08ACC513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748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44FE798D-1218-E353-76C3-6E88DD93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0" y="0"/>
            <a:ext cx="8435026" cy="61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95D08-229A-D768-F5E1-65ED1038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63" y="1925253"/>
            <a:ext cx="4366437" cy="2703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C0271-EEDE-893E-2124-434A0DE74D28}"/>
              </a:ext>
            </a:extLst>
          </p:cNvPr>
          <p:cNvSpPr txBox="1"/>
          <p:nvPr/>
        </p:nvSpPr>
        <p:spPr>
          <a:xfrm>
            <a:off x="7429214" y="1332266"/>
            <a:ext cx="41737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Sample Request/Response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0B48BC-2FA5-5F91-08DB-E784267DBF33}"/>
              </a:ext>
            </a:extLst>
          </p:cNvPr>
          <p:cNvGrpSpPr/>
          <p:nvPr/>
        </p:nvGrpSpPr>
        <p:grpSpPr>
          <a:xfrm>
            <a:off x="112344" y="6392745"/>
            <a:ext cx="4886323" cy="388987"/>
            <a:chOff x="618333" y="6026099"/>
            <a:chExt cx="4886323" cy="3889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216E9-DCB3-891F-041D-DA166460FFEF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accent1">
                      <a:lumMod val="50000"/>
                    </a:schemeClr>
                  </a:solidFill>
                </a:rPr>
                <a:t>SaaS Billing &amp; Analytics System 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24E2658-ADD7-ACE2-2097-AFB20444C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8281988-2A48-2FF4-11F6-E0AEE71FE07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90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</TotalTime>
  <Words>178</Words>
  <Application>Microsoft Office PowerPoint</Application>
  <PresentationFormat>Widescreen</PresentationFormat>
  <Paragraphs>39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Aptos Narrow</vt:lpstr>
      <vt:lpstr>Arial</vt:lpstr>
      <vt:lpstr>Arial Unicode MS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 (Dockerized FastAPI App)</vt:lpstr>
      <vt:lpstr>System Workflows: Admin &amp; Tenant Operations</vt:lpstr>
      <vt:lpstr>Swagger UI – Admin Endpoints</vt:lpstr>
      <vt:lpstr>PowerPoint Presentation</vt:lpstr>
      <vt:lpstr>                 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Dinesh Naik Khatroth</dc:creator>
  <cp:lastModifiedBy>Dinesh Naik Khatroth</cp:lastModifiedBy>
  <cp:revision>24</cp:revision>
  <dcterms:created xsi:type="dcterms:W3CDTF">2025-09-04T09:05:57Z</dcterms:created>
  <dcterms:modified xsi:type="dcterms:W3CDTF">2025-09-08T16:41:22Z</dcterms:modified>
</cp:coreProperties>
</file>